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"/>
      <p:regular r:id="rId9"/>
      <p:bold r:id="rId10"/>
      <p:italic r:id="rId11"/>
      <p:boldItalic r:id="rId12"/>
    </p:embeddedFont>
    <p:embeddedFont>
      <p:font typeface="Montserrat Medium"/>
      <p:regular r:id="rId13"/>
      <p:bold r:id="rId14"/>
      <p:italic r:id="rId15"/>
      <p:boldItalic r:id="rId16"/>
    </p:embeddedFont>
    <p:embeddedFont>
      <p:font typeface="Montserrat ExtraBold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italic.fntdata"/><Relationship Id="rId10" Type="http://schemas.openxmlformats.org/officeDocument/2006/relationships/font" Target="fonts/Montserrat-bold.fntdata"/><Relationship Id="rId13" Type="http://schemas.openxmlformats.org/officeDocument/2006/relationships/font" Target="fonts/MontserratMedium-regular.fntdata"/><Relationship Id="rId12" Type="http://schemas.openxmlformats.org/officeDocument/2006/relationships/font" Target="fonts/Montserrat-boldItalic.fntdata"/><Relationship Id="rId15" Type="http://schemas.openxmlformats.org/officeDocument/2006/relationships/font" Target="fonts/MontserratMedium-italic.fntdata"/><Relationship Id="rId14" Type="http://schemas.openxmlformats.org/officeDocument/2006/relationships/font" Target="fonts/MontserratMedium-bold.fntdata"/><Relationship Id="rId17" Type="http://schemas.openxmlformats.org/officeDocument/2006/relationships/font" Target="fonts/MontserratExtraBold-bold.fntdata"/><Relationship Id="rId16" Type="http://schemas.openxmlformats.org/officeDocument/2006/relationships/font" Target="fonts/MontserratMedium-boldItalic.fntdata"/><Relationship Id="rId18" Type="http://schemas.openxmlformats.org/officeDocument/2006/relationships/font" Target="fonts/Montserrat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29c83b6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29c83b6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29c83b6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29c83b6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Range error and eval error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49175" y="1444600"/>
            <a:ext cx="4946400" cy="20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Range error is thrown if you use a number that is outside the range of legal values.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49175" y="466450"/>
            <a:ext cx="57357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Range Error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02525" y="1191300"/>
            <a:ext cx="5034900" cy="31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Global eval()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Exception is not currently used within the specification.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Object remains for compatibility with previous editions of this specification.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38475" y="434300"/>
            <a:ext cx="57357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 Error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